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6"/>
  </p:notesMasterIdLst>
  <p:handoutMasterIdLst>
    <p:handoutMasterId r:id="rId17"/>
  </p:handoutMasterIdLst>
  <p:sldIdLst>
    <p:sldId id="289" r:id="rId8"/>
    <p:sldId id="290" r:id="rId9"/>
    <p:sldId id="301" r:id="rId10"/>
    <p:sldId id="305" r:id="rId11"/>
    <p:sldId id="302" r:id="rId12"/>
    <p:sldId id="304" r:id="rId13"/>
    <p:sldId id="303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89" autoAdjust="0"/>
    <p:restoredTop sz="94741" autoAdjust="0"/>
  </p:normalViewPr>
  <p:slideViewPr>
    <p:cSldViewPr snapToGrid="0" snapToObjects="1">
      <p:cViewPr varScale="1">
        <p:scale>
          <a:sx n="79" d="100"/>
          <a:sy n="79" d="100"/>
        </p:scale>
        <p:origin x="114" y="1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71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9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BA4B-95D8-4EC0-B63A-41F41B2CDC1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69DF-59C4-4EE3-BF5E-AF29DA4ECC4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7004-B616-4C90-A3C6-C1056A1AF833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88A9A-8636-47EC-84EE-1CA12DEF33B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C928-2587-48D1-A58F-0A54A9AB53E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AFE06-76D1-4813-957F-3579923B2FB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9844-5895-48E0-8BD1-81E836B923B0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BC41-E157-4029-87F1-61101AA76429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1617-B583-4333-A7C6-49CEC5F91D9C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86FEA-CE69-48E7-9FF6-C6025E4A1E81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389F-9BB0-4DE1-B92C-EBC264008094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F9D03-5C92-4E3A-85F1-4E6564C2BDC6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5E70-C159-4586-B77B-2A30711BE3D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ABDF-2A49-4F29-BC04-A7134484530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9C8C6-540D-4477-B2EF-EB46F471F18A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73C5-B46E-474C-A2DF-7095D9324FC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5DAD-3D3B-4B05-8C9E-B12E06F2DBB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BBF7-EE49-4AE4-A541-03E670FAE55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22B18-FBAB-4FF2-B1E0-2BCA29BDD215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6BED-6684-4A10-BEA5-2ABA77C49222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D9B0-CE8E-48CB-B41C-2D03327D05C2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19D1A-50E3-4965-BC4D-CDE419CEADE6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3F6B-860B-478A-9EF9-E2A7F58E29EE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3B08-4A65-4C82-BDE4-8808E8F661F7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C150A-D486-4447-BDBC-724A27FBF83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92549-44DB-46AD-A680-7C9A0C5C144D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2227-5FBD-4423-B4FF-3297F0BC58B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46B8-3806-4119-8E2A-5563D8620118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2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38C6-CC1C-410E-B3FB-6D1F0D0E032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F1DF-6784-45D4-A11E-83C1CE5438F9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435518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67CF-2AC7-4913-AFBE-BDDC2F27B2E0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93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99078-1E75-4432-BE03-A17A601D3F8F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8DF01-4864-4464-8416-F88687296C8F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1EA5-F731-414F-AC96-E1720A90797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9F7-EA8C-4850-B3C1-395202948CCB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3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05D-09E6-4B62-9D86-A373BB2D55F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25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730A-1A9B-49B7-B049-77D85495E724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0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ECF1-4423-44CC-A134-10D4D151DFB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1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2391-2C4D-4906-88AA-9CBBAE19B94C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3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0C0E-B560-4B64-A1E2-003E4C3E7844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8" y="151142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08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BC7A-32A6-42A7-9C03-DC0E10956CF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8DB-D365-4D87-800A-9663DC7D226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</p:spTree>
    <p:extLst>
      <p:ext uri="{BB962C8B-B14F-4D97-AF65-F5344CB8AC3E}">
        <p14:creationId xmlns:p14="http://schemas.microsoft.com/office/powerpoint/2010/main" val="1272291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D661-D2A1-457F-8FE0-1D3529393C01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FA21E-4004-48B9-8800-B4747084CE70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E024-7872-4BEF-B52B-F0453550243C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2D33-CB92-4E7B-9920-D9A78FAEC8E5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5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9DC8-9D04-458C-A7F2-33F3BE2F3180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9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849-1886-4A5F-AC95-CCB2F6F77D5F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22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D4174-4D90-49C7-908C-9F832E69680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17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8B3-C772-42AF-9DD6-7F98A8C4A29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9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4B66E-C325-4D00-B92C-0659E3E8CE8D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B559-595B-4ABF-A300-7D63646EA59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25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0EC8-A03D-4889-880E-B54F580E9F36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59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319EA-1BA8-438B-A69C-AB82CC5C2105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7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04CF-E5CF-4E65-8813-AF224588800C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5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CDDE-AB20-4E6B-8AD3-8B9E1AFB26D3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F37EB-70A0-4910-9382-B2C27911B367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13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DC41E-1B79-4DDC-BE3B-24A57FEB3972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95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44787-EB61-482C-9669-903654B0BC24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1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1C462-5AEC-4DFC-AC16-463AC4FEC201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5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90A9F-D850-4164-9FE3-E1C9669C30B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6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BA22F-FF9B-4833-9C0B-00B15AA5E72F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8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429E-0E4A-428D-9192-9E4821D3FA22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2763B-54D9-477C-B983-1A31157C5909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82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7B2DC67-C4EE-4BE5-8E3F-1F28F6E00520}" type="datetime1">
              <a:rPr lang="en-US" smtClean="0"/>
              <a:t>6/11/18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908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5910-8837-4661-B520-A0C92CF82086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03BFDDF-9736-4909-BB28-D02B32CD5A8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8FC350F-7D42-4698-BF29-B502D5C8FB6F}" type="datetime1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91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F4998D0-185B-4619-833B-B5C81573580E}" type="datetime1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80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1339F4A5-FF99-4C39-B427-D97AFDFBDFCC}" type="datetime1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2C9D67-4E9D-4FAC-A260-1781C5D9FFDF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044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9F7F1EA-4050-413A-B478-AEA82A423173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30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2D1E3CA-93F0-4893-9CEC-3B0CD532097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96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B415F30-8F1F-4912-97DB-BE643F204E80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F4BF-E98D-4E3D-8827-77431BC0E606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3CC1-0B6B-4813-9883-BE8CF91A750B}" type="datetime1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6A8E923-3651-4CDB-9938-C0493C0FD2DB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BDC774B-C6CE-4C3A-8340-1C89A7755F87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42F8-3B85-4A7A-B693-0B70DC52549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D6765FD-6F78-4070-8F78-C8C059ECAEE3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BCD14FA-D43D-4E71-BF17-87F0696CB07E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8009-7A27-4341-B3CE-25AE34177231}" type="datetime1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5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981D2A1-7B7A-46A1-9CD4-707A35057888}" type="datetime1">
              <a:rPr lang="en-US" smtClean="0"/>
              <a:t>6/11/18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Tutorials, Last Edit 6/11/2018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Gyro sensor positioning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Seshan brothers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Many Gyros should your robot have?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068" cy="437356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Depends on how many different axis you want to measure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example, if you were making a joystick, you might need two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Note: We conducted a test to see if adding two gyro sensors will allow you to cancel out drift.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Our tests show that two sensors may allow you to average your error, but do not cancel/reduce the drift.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 learn about </a:t>
            </a:r>
            <a:r>
              <a:rPr lang="en-US" dirty="0">
                <a:solidFill>
                  <a:srgbClr val="FF0000"/>
                </a:solidFill>
              </a:rPr>
              <a:t>drift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lag</a:t>
            </a:r>
            <a:r>
              <a:rPr lang="en-US" dirty="0"/>
              <a:t>, see our Gyro programming lessons on 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516" y="1752600"/>
            <a:ext cx="3386158" cy="2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GYRO SENSOR PLACEMENT For MEASURING 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87824"/>
            <a:ext cx="4783135" cy="2529467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can be placed any where on the robot.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However, the “correct” position depends on what you are building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you are using the gyro to measure turns, some positions just will not work.  (Refer to images on this page)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380797"/>
            <a:ext cx="4230772" cy="193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1879600"/>
            <a:ext cx="3111910" cy="1466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4944312"/>
            <a:ext cx="2148797" cy="1506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808" y="3625468"/>
            <a:ext cx="3143866" cy="11836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95359" y="4254803"/>
            <a:ext cx="45340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159" y="2087238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9573" y="5064874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8059" y="3801792"/>
            <a:ext cx="453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>
                  <a:solidFill>
                    <a:srgbClr val="FF0000"/>
                  </a:solidFill>
                </a:ln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548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260283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prominently visible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sensor is parallel to the 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100" y="1459999"/>
            <a:ext cx="4389865" cy="4973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258" y="4852219"/>
            <a:ext cx="3199065" cy="14617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7198" y="4572001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8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Installations of the gyro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8735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 this robot, the Gyro Sensor is barely visible and under the brick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symbol on the gyro is still parallel to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Tip: Place the sensor where you have space on the robot (somewhere hidden away is fine as you do not really need access to it once you connect it).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936" y="1509264"/>
            <a:ext cx="3473201" cy="3342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936" y="4852219"/>
            <a:ext cx="3199065" cy="146176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74841" y="4748573"/>
            <a:ext cx="1725561" cy="18618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balancing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102100" cy="43735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gyro needs to be placed based on what you are trying to do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 balancing robot (such as Gyro Boy) you need to have to gyro facing the sky or the ground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sensor in this model is hidden between the two motors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200" y="1436827"/>
            <a:ext cx="2408989" cy="275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79688" y="4760252"/>
            <a:ext cx="2162800" cy="1575549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925975" y="5088113"/>
            <a:ext cx="490611" cy="80676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239000" y="2755900"/>
            <a:ext cx="709863" cy="16222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6373313" y="3086100"/>
            <a:ext cx="484687" cy="12920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016" y="4981442"/>
            <a:ext cx="2148797" cy="150611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314486" y="4932843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0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POSITION For a TILTING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34926"/>
            <a:ext cx="3902889" cy="3125592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For a game like Etch-a-Sketch, where you tilt the entire robot to erase the screen, you need the gyro to be sideways (see image)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gyro in this robot does not measure turns. It measures if you flipped the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625" y="4239315"/>
            <a:ext cx="3324250" cy="2208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9625" y="1503638"/>
            <a:ext cx="3324250" cy="2646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78" y="4875066"/>
            <a:ext cx="3143866" cy="118364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470911" y="4592662"/>
            <a:ext cx="1456716" cy="150225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6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lessons at </a:t>
            </a:r>
            <a:r>
              <a:rPr lang="en-US" dirty="0">
                <a:hlinkClick r:id="rId3"/>
              </a:rPr>
              <a:t>www.ev3lessons.com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www.flltutorials.com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Tutorials, Last Edit 6/11/2018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5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AAEEB24F-C2B2-234D-BA53-A235E4BCEC08}" vid="{075A3DC6-4613-2647-AB36-C1FCFF28F909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4643</TotalTime>
  <Words>447</Words>
  <Application>Microsoft Office PowerPoint</Application>
  <PresentationFormat>On-screen Show (4:3)</PresentationFormat>
  <Paragraphs>51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Gyro sensor positioning</vt:lpstr>
      <vt:lpstr>How Many Gyros should your robot have?</vt:lpstr>
      <vt:lpstr>GYRO SENSOR PLACEMENT For MEASURING TURNS</vt:lpstr>
      <vt:lpstr>Sample Installations of the gyro</vt:lpstr>
      <vt:lpstr>Sample Installations of the gyro</vt:lpstr>
      <vt:lpstr>GYRO POSITION For a balancing robot</vt:lpstr>
      <vt:lpstr>GYRO POSITION For a TILTING ROBOT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Sanjay Seshan</cp:lastModifiedBy>
  <cp:revision>109</cp:revision>
  <cp:lastPrinted>2016-08-04T16:20:00Z</cp:lastPrinted>
  <dcterms:created xsi:type="dcterms:W3CDTF">2014-10-28T21:59:38Z</dcterms:created>
  <dcterms:modified xsi:type="dcterms:W3CDTF">2018-06-11T14:31:59Z</dcterms:modified>
</cp:coreProperties>
</file>